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7925" y="1235075"/>
            <a:ext cx="4441825" cy="3330575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IN" dirty="0" smtClean="0"/>
              <a:t>AHPL/QMS/FR/09/E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Rev. No.:01, Rev. Date:15.12.2016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9839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4" y="441839"/>
            <a:ext cx="955675" cy="33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719046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1080246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Combination Tool Design.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394446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3944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5468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6992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851646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Oil Pump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851646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NAME :-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A131 Body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394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546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699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851646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Machining 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851646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Drilling &amp; Spot Face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394446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470646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05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Arial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3944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3944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546846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5468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699246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6992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1080246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To Improve Productivity.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461246"/>
            <a:ext cx="3025775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In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A131 Body  Separate Tool For Drilling , Chamfering &amp; Spot face Machining. 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385046"/>
            <a:ext cx="3273425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New Combination Tool Design for Drilling, Chamfer &amp; Spot face Machining.</a:t>
            </a:r>
            <a:endParaRPr 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3850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5374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6898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8422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3850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Separate Tool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537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Combine Tool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689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15.03.2017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842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28.04.2017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2129583"/>
            <a:ext cx="2514600" cy="511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 </a:t>
            </a:r>
            <a:endParaRPr lang="en-US" altLang="en-US" sz="1050" b="1" dirty="0" smtClean="0"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 dirty="0" smtClean="0">
                <a:latin typeface="Calibri" pitchFamily="34" charset="0"/>
                <a:cs typeface="Calibri" pitchFamily="34" charset="0"/>
              </a:rPr>
              <a:t>Dilip Phapale, Nilesh Khadke , Umesh Pimple</a:t>
            </a:r>
            <a:endParaRPr lang="en-US" altLang="en-US" sz="1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641552"/>
            <a:ext cx="2513012" cy="1898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32846"/>
            <a:ext cx="2513012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Tool Cost Saved.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272959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Dnyaneshwar Pawar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6033246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 Umesh Pimple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804646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 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30.05.2017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899646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en-US" sz="1050" b="1" dirty="0" smtClean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 smtClean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 smtClean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                            </a:t>
            </a:r>
            <a:r>
              <a:rPr lang="en-US" altLang="en-US" sz="1400" b="1" dirty="0" smtClean="0">
                <a:latin typeface="Calibri" pitchFamily="34" charset="0"/>
                <a:cs typeface="Arial" charset="0"/>
              </a:rPr>
              <a:t>Not Applicable</a:t>
            </a:r>
            <a:endParaRPr lang="en-US" altLang="en-US" sz="1400" b="1" dirty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899646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Productivity  Improve.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  <a:defRPr/>
            </a:pPr>
            <a:endParaRPr lang="en-US" altLang="en-US" sz="1050" b="1" dirty="0" smtClean="0"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2)   Tool Cost Saving.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879259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smtClean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6107859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6107859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6107859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336459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518646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394446"/>
            <a:ext cx="8839200" cy="6321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2221659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2147046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394696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336459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Nil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336459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823446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 </a:t>
            </a:r>
            <a:r>
              <a:rPr lang="en-US" sz="1050" b="1" dirty="0" smtClean="0">
                <a:latin typeface="Calibri"/>
                <a:cs typeface="Arial" charset="0"/>
              </a:rPr>
              <a:t>Process not to Change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.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 smtClean="0">
              <a:solidFill>
                <a:srgbClr val="0000CC"/>
              </a:solidFill>
              <a:latin typeface="Calibri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HOW </a:t>
            </a: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   </a:t>
            </a: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Tool list to be add  in PCP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.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		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:- </a:t>
            </a:r>
            <a:r>
              <a:rPr lang="en-US" sz="1050" b="1" dirty="0" smtClean="0">
                <a:latin typeface="Calibri"/>
                <a:cs typeface="Arial" charset="0"/>
              </a:rPr>
              <a:t>1 time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.  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423646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 smtClean="0">
                <a:latin typeface="Calibri" pitchFamily="34" charset="0"/>
              </a:rPr>
              <a:t>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4175" name="Oval 3"/>
          <p:cNvSpPr>
            <a:spLocks noChangeArrowheads="1"/>
          </p:cNvSpPr>
          <p:nvPr/>
        </p:nvSpPr>
        <p:spPr bwMode="auto">
          <a:xfrm>
            <a:off x="882650" y="2147046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338046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338046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80" name="Oval 2"/>
          <p:cNvSpPr>
            <a:spLocks noChangeArrowheads="1"/>
          </p:cNvSpPr>
          <p:nvPr/>
        </p:nvSpPr>
        <p:spPr bwMode="auto">
          <a:xfrm>
            <a:off x="609600" y="2355009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4181" name="Oval 5"/>
          <p:cNvSpPr>
            <a:spLocks noChangeArrowheads="1"/>
          </p:cNvSpPr>
          <p:nvPr/>
        </p:nvSpPr>
        <p:spPr bwMode="auto">
          <a:xfrm>
            <a:off x="3733800" y="2518521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97559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97559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30.05.2017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85" name="Straight Connector 7"/>
          <p:cNvCxnSpPr>
            <a:cxnSpLocks noChangeShapeType="1"/>
          </p:cNvCxnSpPr>
          <p:nvPr/>
        </p:nvCxnSpPr>
        <p:spPr bwMode="auto">
          <a:xfrm>
            <a:off x="995363" y="2221659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6" name="Straight Connector 12"/>
          <p:cNvCxnSpPr>
            <a:cxnSpLocks noChangeShapeType="1"/>
          </p:cNvCxnSpPr>
          <p:nvPr/>
        </p:nvCxnSpPr>
        <p:spPr bwMode="auto">
          <a:xfrm>
            <a:off x="3429000" y="2832846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7" name="Rounded Rectangle 15"/>
          <p:cNvSpPr>
            <a:spLocks noChangeArrowheads="1"/>
          </p:cNvSpPr>
          <p:nvPr/>
        </p:nvSpPr>
        <p:spPr bwMode="auto">
          <a:xfrm>
            <a:off x="3505200" y="2980484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cxnSp>
        <p:nvCxnSpPr>
          <p:cNvPr id="4188" name="Straight Arrow Connector 17"/>
          <p:cNvCxnSpPr>
            <a:cxnSpLocks noChangeShapeType="1"/>
          </p:cNvCxnSpPr>
          <p:nvPr/>
        </p:nvCxnSpPr>
        <p:spPr bwMode="auto">
          <a:xfrm>
            <a:off x="3490913" y="2832846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9" name="Straight Connector 30"/>
          <p:cNvCxnSpPr>
            <a:cxnSpLocks noChangeShapeType="1"/>
            <a:endCxn id="4187" idx="2"/>
          </p:cNvCxnSpPr>
          <p:nvPr/>
        </p:nvCxnSpPr>
        <p:spPr bwMode="auto">
          <a:xfrm>
            <a:off x="3505200" y="2832846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7" name="Rounded Rectangle 95"/>
          <p:cNvSpPr>
            <a:spLocks noChangeArrowheads="1"/>
          </p:cNvSpPr>
          <p:nvPr/>
        </p:nvSpPr>
        <p:spPr bwMode="auto">
          <a:xfrm>
            <a:off x="2295525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58750" y="172553"/>
            <a:ext cx="8832850" cy="679093"/>
            <a:chOff x="158750" y="172553"/>
            <a:chExt cx="8832850" cy="679093"/>
          </a:xfrm>
        </p:grpSpPr>
        <p:sp>
          <p:nvSpPr>
            <p:cNvPr id="6150" name="Rectangle 2"/>
            <p:cNvSpPr>
              <a:spLocks noChangeArrowheads="1"/>
            </p:cNvSpPr>
            <p:nvPr/>
          </p:nvSpPr>
          <p:spPr bwMode="auto">
            <a:xfrm>
              <a:off x="158750" y="394446"/>
              <a:ext cx="883285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469188" y="172553"/>
              <a:ext cx="15224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AHPL/QMS/FR/09/E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23635" y="6657201"/>
            <a:ext cx="2472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Rev. No.:01, Rev. Date:15.12.2016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88105" y="2302399"/>
            <a:ext cx="1697821" cy="11140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1104" y="2399461"/>
            <a:ext cx="1670890" cy="9468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84867" y="2390592"/>
            <a:ext cx="1670888" cy="9646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86373" y="1784873"/>
            <a:ext cx="2022028" cy="213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5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235</Words>
  <Application>Microsoft Office PowerPoint</Application>
  <PresentationFormat>On-screen Show (4:3)</PresentationFormat>
  <Paragraphs>81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2017-06-09T09:46:33Z</dcterms:modified>
</cp:coreProperties>
</file>